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1" r:id="rId6"/>
    <p:sldId id="262" r:id="rId7"/>
    <p:sldId id="265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7F1"/>
    <a:srgbClr val="344529"/>
    <a:srgbClr val="2B3922"/>
    <a:srgbClr val="2E3722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19" autoAdjust="0"/>
  </p:normalViewPr>
  <p:slideViewPr>
    <p:cSldViewPr snapToGrid="0">
      <p:cViewPr varScale="1">
        <p:scale>
          <a:sx n="111" d="100"/>
          <a:sy n="111" d="100"/>
        </p:scale>
        <p:origin x="62" y="1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UmKC</a:t>
          </a:r>
          <a:r>
            <a:rPr lang="en-US" dirty="0"/>
            <a:t> Pathway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UMKC Canvas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UMKC</a:t>
          </a:r>
          <a:r>
            <a:rPr lang="en-US" baseline="0" dirty="0"/>
            <a:t> Connect</a:t>
          </a:r>
          <a:endParaRPr lang="en-US" dirty="0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 custScaleX="121129" custScaleY="11498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>
        <a:solidFill>
          <a:schemeClr val="bg1"/>
        </a:solidFill>
      </dgm:spPr>
    </dgm:pt>
    <dgm:pt modelId="{DB4CA7C4-FCA1-4127-B20A-2A5C031A3CF4}" type="pres">
      <dgm:prSet presAssocID="{49225C73-1633-42F1-AB3B-7CB183E5F8B8}" presName="iconRect" presStyleLbl="node1" presStyleIdx="1" presStyleCnt="3" custScaleX="121557" custScaleY="118704" custLinFactNeighborX="0" custLinFactNeighborY="235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 custScaleX="136205" custScaleY="129566" custLinFactNeighborX="1414" custLinFactNeighborY="71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894278" y="619688"/>
          <a:ext cx="1263905" cy="11997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 err="1"/>
            <a:t>UmKC</a:t>
          </a:r>
          <a:r>
            <a:rPr lang="en-US" sz="2800" kern="1200" dirty="0"/>
            <a:t> Pathway</a:t>
          </a:r>
        </a:p>
      </dsp:txBody>
      <dsp:txXfrm>
        <a:off x="35606" y="2695306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395014" y="624869"/>
          <a:ext cx="1268371" cy="123860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/>
            <a:t>UMKC Canvas</a:t>
          </a:r>
        </a:p>
      </dsp:txBody>
      <dsp:txXfrm>
        <a:off x="3538574" y="2695306"/>
        <a:ext cx="2981250" cy="720000"/>
      </dsp:txXfrm>
    </dsp:sp>
    <dsp:sp modelId="{FF93E135-77D6-48A0-8871-9BC93D705D06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7836315" y="551119"/>
          <a:ext cx="1421214" cy="13519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/>
            <a:t>UMKC</a:t>
          </a:r>
          <a:r>
            <a:rPr lang="en-US" sz="2800" kern="1200" baseline="0" dirty="0"/>
            <a:t> Connect</a:t>
          </a:r>
          <a:endParaRPr lang="en-US" sz="2800" kern="1200" dirty="0"/>
        </a:p>
      </dsp:txBody>
      <dsp:txXfrm>
        <a:off x="7041543" y="2695306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874439"/>
          </a:xfrm>
        </p:spPr>
        <p:txBody>
          <a:bodyPr>
            <a:normAutofit/>
          </a:bodyPr>
          <a:lstStyle/>
          <a:p>
            <a:r>
              <a:rPr lang="en-US" sz="4400" dirty="0" err="1">
                <a:solidFill>
                  <a:schemeClr val="tx1"/>
                </a:solidFill>
              </a:rPr>
              <a:t>Proconnect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352800"/>
            <a:ext cx="4775075" cy="137160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</a:rPr>
              <a:t>Quad Squad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Pavan Kumar </a:t>
            </a:r>
            <a:r>
              <a:rPr lang="en-US" dirty="0" err="1">
                <a:solidFill>
                  <a:schemeClr val="tx1"/>
                </a:solidFill>
              </a:rPr>
              <a:t>Jonnadula</a:t>
            </a:r>
            <a:endParaRPr lang="en-US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Sri </a:t>
            </a:r>
            <a:r>
              <a:rPr lang="en-US" dirty="0" err="1">
                <a:solidFill>
                  <a:schemeClr val="tx1"/>
                </a:solidFill>
              </a:rPr>
              <a:t>Nikhitha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Boddapati</a:t>
            </a:r>
            <a:endParaRPr lang="en-US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Vamsi </a:t>
            </a:r>
            <a:r>
              <a:rPr lang="en-US" dirty="0" err="1">
                <a:solidFill>
                  <a:schemeClr val="tx1"/>
                </a:solidFill>
              </a:rPr>
              <a:t>Alapaty</a:t>
            </a:r>
            <a:endParaRPr lang="en-US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Sukumar </a:t>
            </a:r>
            <a:r>
              <a:rPr lang="en-US" dirty="0" err="1">
                <a:solidFill>
                  <a:schemeClr val="tx1"/>
                </a:solidFill>
              </a:rPr>
              <a:t>Bodapati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Problem Statement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0394388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0762-4B19-4125-B28B-1CA7A2F8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24282-05EC-42C0-B36D-32BAC0028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JWT Authentication</a:t>
            </a:r>
          </a:p>
          <a:p>
            <a:endParaRPr lang="en-US" sz="2400" dirty="0"/>
          </a:p>
          <a:p>
            <a:r>
              <a:rPr lang="en-US" sz="2400" dirty="0"/>
              <a:t>Password Encryption using b-crypt</a:t>
            </a:r>
          </a:p>
          <a:p>
            <a:endParaRPr lang="en-US" sz="2400" dirty="0"/>
          </a:p>
          <a:p>
            <a:r>
              <a:rPr lang="en-US" sz="2400" dirty="0"/>
              <a:t>Single Sign-On for all the UMKC Website info.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16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2F9C5-352E-400B-AD04-F2797DC96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70012"/>
          </a:xfrm>
        </p:spPr>
        <p:txBody>
          <a:bodyPr/>
          <a:lstStyle/>
          <a:p>
            <a:r>
              <a:rPr lang="en-US" dirty="0"/>
              <a:t>Design Elements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C923E34-7C51-4D31-A6B5-68D86D676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74" b="6257"/>
          <a:stretch/>
        </p:blipFill>
        <p:spPr>
          <a:xfrm>
            <a:off x="5094656" y="1868129"/>
            <a:ext cx="6239482" cy="3465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4B3536-2C54-444F-8C74-0119D2784457}"/>
              </a:ext>
            </a:extLst>
          </p:cNvPr>
          <p:cNvSpPr txBox="1"/>
          <p:nvPr/>
        </p:nvSpPr>
        <p:spPr>
          <a:xfrm>
            <a:off x="1232475" y="2507226"/>
            <a:ext cx="3019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Tried to Implement the existing applications, so that users will not feel like new view.</a:t>
            </a:r>
          </a:p>
        </p:txBody>
      </p:sp>
    </p:spTree>
    <p:extLst>
      <p:ext uri="{BB962C8B-B14F-4D97-AF65-F5344CB8AC3E}">
        <p14:creationId xmlns:p14="http://schemas.microsoft.com/office/powerpoint/2010/main" val="124064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1A746-29BF-4673-BA5A-571390039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76326"/>
            <a:ext cx="10058400" cy="891238"/>
          </a:xfrm>
        </p:spPr>
        <p:txBody>
          <a:bodyPr/>
          <a:lstStyle/>
          <a:p>
            <a:r>
              <a:rPr lang="en-US" dirty="0"/>
              <a:t>Design Elements</a:t>
            </a:r>
          </a:p>
        </p:txBody>
      </p:sp>
      <p:pic>
        <p:nvPicPr>
          <p:cNvPr id="5" name="Content Placeholder 4" descr="A picture containing text, screenshot, monitor, computer&#10;&#10;Description automatically generated">
            <a:extLst>
              <a:ext uri="{FF2B5EF4-FFF2-40B4-BE49-F238E27FC236}">
                <a16:creationId xmlns:a16="http://schemas.microsoft.com/office/drawing/2014/main" id="{98DACEB7-D44A-488A-9192-729F772C4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9005" r="-56" b="5881"/>
          <a:stretch/>
        </p:blipFill>
        <p:spPr>
          <a:xfrm>
            <a:off x="6507445" y="1668203"/>
            <a:ext cx="4137780" cy="2281084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E31259-144A-4242-B99C-68E6229655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86" r="29135" b="34300"/>
          <a:stretch/>
        </p:blipFill>
        <p:spPr>
          <a:xfrm>
            <a:off x="1188159" y="4302521"/>
            <a:ext cx="4231459" cy="2079153"/>
          </a:xfrm>
          <a:prstGeom prst="rect">
            <a:avLst/>
          </a:prstGeom>
        </p:spPr>
      </p:pic>
      <p:pic>
        <p:nvPicPr>
          <p:cNvPr id="9" name="Picture 8" descr="A screenshot of a building&#10;&#10;Description automatically generated with low confidence">
            <a:extLst>
              <a:ext uri="{FF2B5EF4-FFF2-40B4-BE49-F238E27FC236}">
                <a16:creationId xmlns:a16="http://schemas.microsoft.com/office/drawing/2014/main" id="{EBEA3F74-2CBD-4757-8D6A-24941433DD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11" r="950" b="7717"/>
          <a:stretch/>
        </p:blipFill>
        <p:spPr>
          <a:xfrm>
            <a:off x="1221764" y="1668203"/>
            <a:ext cx="4231459" cy="2318778"/>
          </a:xfrm>
          <a:prstGeom prst="rect">
            <a:avLst/>
          </a:prstGeom>
        </p:spPr>
      </p:pic>
      <p:pic>
        <p:nvPicPr>
          <p:cNvPr id="11" name="Picture 10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685518A-A4B8-4832-AD90-2AE87D3B9B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915" r="-312" b="5916"/>
          <a:stretch/>
        </p:blipFill>
        <p:spPr>
          <a:xfrm>
            <a:off x="6507445" y="4148504"/>
            <a:ext cx="4147887" cy="223317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7387B5A3-3AA1-403F-8775-7898334C0EC8}"/>
              </a:ext>
            </a:extLst>
          </p:cNvPr>
          <p:cNvSpPr/>
          <p:nvPr/>
        </p:nvSpPr>
        <p:spPr>
          <a:xfrm>
            <a:off x="5702710" y="2989006"/>
            <a:ext cx="565355" cy="206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1749D1E-708B-4C5F-A5E1-E531727268CA}"/>
              </a:ext>
            </a:extLst>
          </p:cNvPr>
          <p:cNvSpPr/>
          <p:nvPr/>
        </p:nvSpPr>
        <p:spPr>
          <a:xfrm>
            <a:off x="5707626" y="5161850"/>
            <a:ext cx="565355" cy="206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8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7810081-9126-4E53-9DF1-6B5AAA181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40" b="4652"/>
          <a:stretch/>
        </p:blipFill>
        <p:spPr>
          <a:xfrm>
            <a:off x="1351936" y="666476"/>
            <a:ext cx="4311446" cy="243348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8754EDC-2905-4460-8527-9D143818B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11" r="82" b="6447"/>
          <a:stretch/>
        </p:blipFill>
        <p:spPr>
          <a:xfrm>
            <a:off x="6833419" y="777080"/>
            <a:ext cx="4483509" cy="2359741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C52283A-5FB8-43B8-89F4-889153F3CA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10" b="5842"/>
          <a:stretch/>
        </p:blipFill>
        <p:spPr>
          <a:xfrm>
            <a:off x="6833420" y="3561735"/>
            <a:ext cx="4483508" cy="242365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FF7CD6F-D760-49EE-AD59-F33825BB3A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91" b="4369"/>
          <a:stretch/>
        </p:blipFill>
        <p:spPr>
          <a:xfrm>
            <a:off x="1351936" y="3625645"/>
            <a:ext cx="4311446" cy="243348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F020E7C-F645-426A-8520-3E8ED9EA38B8}"/>
              </a:ext>
            </a:extLst>
          </p:cNvPr>
          <p:cNvSpPr/>
          <p:nvPr/>
        </p:nvSpPr>
        <p:spPr>
          <a:xfrm>
            <a:off x="5963265" y="1898297"/>
            <a:ext cx="565355" cy="206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875DF45-4F51-4A9C-AC5C-981B19C54340}"/>
              </a:ext>
            </a:extLst>
          </p:cNvPr>
          <p:cNvSpPr/>
          <p:nvPr/>
        </p:nvSpPr>
        <p:spPr>
          <a:xfrm>
            <a:off x="5963265" y="4670322"/>
            <a:ext cx="565355" cy="206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EA0396-023B-482E-80B3-66094EAF1CC6}"/>
              </a:ext>
            </a:extLst>
          </p:cNvPr>
          <p:cNvSpPr/>
          <p:nvPr/>
        </p:nvSpPr>
        <p:spPr>
          <a:xfrm>
            <a:off x="3598606" y="2967335"/>
            <a:ext cx="49947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Thankyou…</a:t>
            </a:r>
          </a:p>
        </p:txBody>
      </p:sp>
    </p:spTree>
    <p:extLst>
      <p:ext uri="{BB962C8B-B14F-4D97-AF65-F5344CB8AC3E}">
        <p14:creationId xmlns:p14="http://schemas.microsoft.com/office/powerpoint/2010/main" val="16186465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{1767383D-FA0D-429E-91DB-3D9933B3EF5A}tf78438558_win32</Template>
  <TotalTime>40</TotalTime>
  <Words>60</Words>
  <Application>Microsoft Office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Century Gothic</vt:lpstr>
      <vt:lpstr>Garamond</vt:lpstr>
      <vt:lpstr>SavonVTI</vt:lpstr>
      <vt:lpstr>Proconnect</vt:lpstr>
      <vt:lpstr>Problem Statement</vt:lpstr>
      <vt:lpstr>Features</vt:lpstr>
      <vt:lpstr>Design Elements</vt:lpstr>
      <vt:lpstr>Design Elements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Proconnect</dc:title>
  <dc:creator>JVS Pavan Kumar</dc:creator>
  <cp:lastModifiedBy>JVS Pavan Kumar</cp:lastModifiedBy>
  <cp:revision>3</cp:revision>
  <dcterms:created xsi:type="dcterms:W3CDTF">2022-04-12T02:08:24Z</dcterms:created>
  <dcterms:modified xsi:type="dcterms:W3CDTF">2022-04-15T17:22:46Z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